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64" r:id="rId3"/>
    <p:sldId id="265" r:id="rId4"/>
    <p:sldId id="266" r:id="rId5"/>
    <p:sldId id="267" r:id="rId6"/>
  </p:sldIdLst>
  <p:sldSz cx="6858000" cy="9144000" type="screen4x3"/>
  <p:notesSz cx="6858000" cy="9144000"/>
  <p:photoAlbum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1" d="100"/>
          <a:sy n="51" d="100"/>
        </p:scale>
        <p:origin x="-2292" y="-10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09008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852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1993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5353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454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598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2256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7316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644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711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5992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93927-41D2-43BC-97C8-79AE7C11E79F}" type="datetimeFigureOut">
              <a:rPr lang="ru-RU" smtClean="0"/>
              <a:t>08.04.2017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8FD90-3846-461A-A861-9F4B00039FA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5065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1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28209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2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77119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3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81108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4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4638"/>
            <a:ext cx="6858000" cy="859313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0974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5"/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84111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Экран (4:3)</PresentationFormat>
  <Paragraphs>0</Paragraphs>
  <Slides>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</vt:i4>
      </vt:variant>
    </vt:vector>
  </HeadingPairs>
  <TitlesOfParts>
    <vt:vector size="6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</cp:revision>
  <dcterms:created xsi:type="dcterms:W3CDTF">2017-03-31T09:38:40Z</dcterms:created>
  <dcterms:modified xsi:type="dcterms:W3CDTF">2017-04-08T16:42:17Z</dcterms:modified>
</cp:coreProperties>
</file>